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310" r:id="rId8"/>
    <p:sldId id="311" r:id="rId9"/>
    <p:sldId id="314" r:id="rId10"/>
    <p:sldId id="315" r:id="rId11"/>
    <p:sldId id="288" r:id="rId12"/>
    <p:sldId id="312" r:id="rId13"/>
    <p:sldId id="313" r:id="rId14"/>
    <p:sldId id="294" r:id="rId15"/>
    <p:sldId id="307" r:id="rId16"/>
    <p:sldId id="309" r:id="rId17"/>
    <p:sldId id="308" r:id="rId18"/>
    <p:sldId id="29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rXht5iP1A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BjgcndpmI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gY3hhAKO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umenten.rie.nl/nl/@@login?came_from=https://instrumenten.rie.nl/nl/?language%3Dnl-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rXht5iP1A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Qo4rKFrKL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4" y="3761763"/>
            <a:ext cx="728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  <a:r>
              <a:rPr lang="en-US" sz="3600" b="1" dirty="0" err="1" smtClean="0">
                <a:latin typeface="Arial"/>
                <a:cs typeface="Arial"/>
              </a:rPr>
              <a:t>en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  <a:r>
              <a:rPr lang="en-US" sz="3600" b="1" dirty="0" err="1" smtClean="0">
                <a:latin typeface="Arial"/>
                <a:cs typeface="Arial"/>
              </a:rPr>
              <a:t>instrueren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622" y="280793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filmpjes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hlinkClick r:id="rId3"/>
            </a:endParaRPr>
          </a:p>
          <a:p>
            <a:endParaRPr lang="nl-NL" dirty="0" smtClean="0">
              <a:hlinkClick r:id="rId3"/>
            </a:endParaRPr>
          </a:p>
          <a:p>
            <a:endParaRPr lang="nl-NL" dirty="0">
              <a:hlinkClick r:id="rId3"/>
            </a:endParaRPr>
          </a:p>
          <a:p>
            <a:endParaRPr lang="nl-NL" dirty="0">
              <a:hlinkClick r:id="rId3"/>
            </a:endParaRPr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www.youtube.com/watch?v=grrXht5iP1A</a:t>
            </a:r>
            <a:endParaRPr lang="nl-NL" dirty="0" smtClean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www.youtube.com/watch?v=RBjgcndpmIM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 er voor te zorgen dat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alsnog kunnen oefenen met de RIE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er een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 site.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</a:t>
            </a:r>
            <a:r>
              <a:rPr lang="nl-NL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demo.mijnstigas.nl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kunnen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onderstaande gebruikersnaam en wachtwoord inloggen in de demo om de RIE te bekijken. Deze demo RIE gaat over mechanisch loonwerk en is niet volledig en beperkt.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kunnen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 wel mee oefenen om een idee te krijgen wat het allemaal inhoudt.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Gebruikersnaam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 Groenewelle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Wachtwoord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       Stigasdemo2017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met de 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Proefversie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6049" y="2045970"/>
            <a:ext cx="854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https://instrumenten.rie.nl/nl/@@login?came_from=https%3A%2F%2Finstrumenten.rie.nl%2Fnl%2F%3Flanguage%3Dnl-NL</a:t>
            </a:r>
            <a:endParaRPr lang="nl-N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Het doen van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13.30-16.30: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aankomt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start instructive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terugblik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59" y="1382752"/>
            <a:ext cx="7883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adviseren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verbeterpunten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oplossingen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innoveren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verbeterpunt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0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er</a:t>
            </a:r>
            <a:r>
              <a:rPr lang="en-US" sz="4400" b="1" dirty="0" smtClean="0">
                <a:latin typeface="Arial"/>
                <a:cs typeface="Arial"/>
              </a:rPr>
              <a:t> nog </a:t>
            </a:r>
            <a:r>
              <a:rPr lang="en-US" sz="4400" b="1" dirty="0" err="1" smtClean="0">
                <a:latin typeface="Arial"/>
                <a:cs typeface="Arial"/>
              </a:rPr>
              <a:t>aankomt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59" y="1382752"/>
            <a:ext cx="7883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Informeren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instrueren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veiligwerken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Leidinggeven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Inventariseren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productiemiddelen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Vlottende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productiemiddelen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Duurzame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productiemiddelen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verbeterplan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inventaris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optimaliseren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RI&amp;e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opdracht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59" y="1382752"/>
            <a:ext cx="7883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verbeterpunten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uit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Formuleer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oplossingen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Instructie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geven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59" y="1382752"/>
            <a:ext cx="788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leerstijlen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bedenken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baas/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slechte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baas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Huiswerk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bestudeer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les 1 van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leiding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groene detail handel; plannen en optimaliseren</a:t>
            </a:r>
          </a:p>
          <a:p>
            <a:r>
              <a:rPr lang="nl-NL" dirty="0" smtClean="0"/>
              <a:t>Leeractiviteit: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filmpjes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hlinkClick r:id="rId3"/>
            </a:endParaRPr>
          </a:p>
          <a:p>
            <a:endParaRPr lang="nl-NL" dirty="0" smtClean="0">
              <a:hlinkClick r:id="rId3"/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371600" y="3105835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hlinkClick r:id="rId3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285999" y="3105835"/>
            <a:ext cx="487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www.youtube.com/watch?v=LQo4rKFrKLg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4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762</TotalTime>
  <Words>222</Words>
  <Application>Microsoft Office PowerPoint</Application>
  <PresentationFormat>Diavoorstelling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119</cp:revision>
  <dcterms:created xsi:type="dcterms:W3CDTF">2016-05-29T10:04:13Z</dcterms:created>
  <dcterms:modified xsi:type="dcterms:W3CDTF">2018-03-14T11:33:11Z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